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14368463" cy="9939338"/>
  <p:defaultTextStyle>
    <a:defPPr>
      <a:defRPr lang="ko-KR"/>
    </a:defPPr>
    <a:lvl1pPr marL="0" algn="l" defTabSz="95781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90" y="-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72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95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0055623" y="384175"/>
            <a:ext cx="3119702" cy="81930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787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50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972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93077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488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641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104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616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380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177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EF61-74A5-415F-84D4-6CC0930EC853}" type="datetimeFigureOut">
              <a:rPr lang="ko-KR" altLang="en-US" smtClean="0"/>
              <a:t>2015-08-07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7CFE-DFD6-4D7E-A972-3938360732D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710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1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1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1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1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1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57816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L 도형 3"/>
          <p:cNvSpPr/>
          <p:nvPr/>
        </p:nvSpPr>
        <p:spPr>
          <a:xfrm>
            <a:off x="3458762" y="2636912"/>
            <a:ext cx="432048" cy="1224136"/>
          </a:xfrm>
          <a:prstGeom prst="corner">
            <a:avLst>
              <a:gd name="adj1" fmla="val 260509"/>
              <a:gd name="adj2" fmla="val 52075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3512840" y="1916832"/>
            <a:ext cx="0" cy="72008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12840" y="1520644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전시동</a:t>
            </a:r>
            <a:r>
              <a:rPr lang="ko-KR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대피소</a:t>
            </a:r>
            <a:endParaRPr lang="en-US" altLang="ko-KR" sz="1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(C2, C3</a:t>
            </a:r>
            <a:r>
              <a:rPr lang="ko-KR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구역</a:t>
            </a:r>
            <a:r>
              <a:rPr lang="en-US" altLang="ko-KR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순서도: 연결자 11"/>
          <p:cNvSpPr/>
          <p:nvPr/>
        </p:nvSpPr>
        <p:spPr>
          <a:xfrm flipH="1" flipV="1">
            <a:off x="3476691" y="1898614"/>
            <a:ext cx="72000" cy="720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694710" y="5211270"/>
            <a:ext cx="1080120" cy="43204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연결선 13"/>
          <p:cNvCxnSpPr/>
          <p:nvPr/>
        </p:nvCxnSpPr>
        <p:spPr>
          <a:xfrm>
            <a:off x="1928664" y="5643318"/>
            <a:ext cx="0" cy="36004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순서도: 연결자 17"/>
          <p:cNvSpPr/>
          <p:nvPr/>
        </p:nvSpPr>
        <p:spPr>
          <a:xfrm flipH="1">
            <a:off x="1883784" y="6003358"/>
            <a:ext cx="72000" cy="720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299026" y="6048759"/>
            <a:ext cx="16293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트레이드타워</a:t>
            </a:r>
            <a:endParaRPr lang="en-US" altLang="ko-KR" sz="1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대피소</a:t>
            </a:r>
            <a:r>
              <a:rPr lang="en-US" altLang="ko-KR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(D1</a:t>
            </a:r>
            <a:r>
              <a:rPr lang="ko-KR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구역</a:t>
            </a:r>
            <a:r>
              <a:rPr lang="en-US" altLang="ko-KR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4770" y="1379394"/>
            <a:ext cx="1214264" cy="910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9514" y="5879410"/>
            <a:ext cx="1190261" cy="892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직사각형 14"/>
          <p:cNvSpPr/>
          <p:nvPr/>
        </p:nvSpPr>
        <p:spPr>
          <a:xfrm>
            <a:off x="5961112" y="4923238"/>
            <a:ext cx="2736304" cy="21602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8481392" y="2852936"/>
            <a:ext cx="0" cy="207030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08907" y="2427371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아셈타</a:t>
            </a:r>
            <a:r>
              <a:rPr lang="ko-KR" altLang="en-US" sz="1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워</a:t>
            </a:r>
            <a:r>
              <a:rPr lang="ko-KR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대피소</a:t>
            </a:r>
            <a:endParaRPr lang="en-US" altLang="ko-KR" sz="1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ko-KR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G4</a:t>
            </a:r>
            <a:r>
              <a:rPr lang="ko-KR" alt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구역</a:t>
            </a:r>
            <a:r>
              <a:rPr lang="en-US" altLang="ko-KR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G:\DATA 최영일\data 최영일\09 안전관리업무\2015년도\22 민방위분야\22-03 민방위훈련\22-03-01 제397차 민방위\02 훈련계획 시행(안) 작성-2015년03월09일(월)\02-04 제1차 세부시행계획안 작성-2015년03월12일(금)\2015년03월13일(금)-아셈타워구역 대피장소(지하주차장 지하2층 G4구역)\사진대장용사진\크기변환_KakaoTalk_20150313_14493070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304" y="1331441"/>
            <a:ext cx="877888" cy="1170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20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</cp:revision>
  <cp:lastPrinted>2014-03-10T06:36:00Z</cp:lastPrinted>
  <dcterms:created xsi:type="dcterms:W3CDTF">2014-03-10T06:33:33Z</dcterms:created>
  <dcterms:modified xsi:type="dcterms:W3CDTF">2015-08-07T02:19:46Z</dcterms:modified>
</cp:coreProperties>
</file>